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0" r:id="rId8"/>
    <p:sldId id="258" r:id="rId9"/>
    <p:sldId id="259" r:id="rId10"/>
    <p:sldId id="261" r:id="rId11"/>
    <p:sldId id="262" r:id="rId12"/>
    <p:sldId id="267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D0B42E-DB51-4CDE-938D-C4A49F6AD9F5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B73605-3AF2-4CB9-8553-908C800ADA3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25144"/>
            <a:ext cx="8305800" cy="88132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Лапеченкова Наталья Сергеевна,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методист СОГБУ ДО «Станция юннатов»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365834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«Система  работы  смоленской областной  станции  юных натуралистов  по  организации  и проведению  мероприятий агроэкологической  направленности»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Семинар для учителей биологии, педагогов и методистов организаций ДО естественнонаучной направленности , ответственных за работу на УОУ </a:t>
            </a:r>
          </a:p>
          <a:p>
            <a:r>
              <a:rPr lang="ru-RU" dirty="0" smtClean="0"/>
              <a:t>В 2021 году семинар прошел по теме: «Новые тенденции в научно-исследовательской работе школьников», 24 марта.</a:t>
            </a:r>
          </a:p>
          <a:p>
            <a:r>
              <a:rPr lang="ru-RU" dirty="0" smtClean="0"/>
              <a:t>Семинар-консультация «</a:t>
            </a:r>
            <a:r>
              <a:rPr lang="ru-RU" dirty="0"/>
              <a:t>О требованиях к конкурсным работам и отчетным материалам областных конкурсов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Семинары, семинары-практикумы, школы педагогического мастерства  среди </a:t>
            </a:r>
            <a:r>
              <a:rPr lang="ru-RU" dirty="0" err="1" smtClean="0"/>
              <a:t>учрежденй</a:t>
            </a:r>
            <a:r>
              <a:rPr lang="ru-RU" dirty="0" smtClean="0"/>
              <a:t> дополнительного образования естественнонаучной направленности Смоленской области (з мероприятия в год).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Областные мероприятия с педагогическими работниками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Региональная модель выравнивания </a:t>
            </a:r>
            <a:r>
              <a:rPr lang="ru-RU" dirty="0" smtClean="0"/>
              <a:t>доступности дополнительного </a:t>
            </a:r>
            <a:r>
              <a:rPr lang="ru-RU" dirty="0"/>
              <a:t>образования для </a:t>
            </a:r>
            <a:r>
              <a:rPr lang="ru-RU" dirty="0" smtClean="0"/>
              <a:t>детей, проживающих </a:t>
            </a:r>
            <a:r>
              <a:rPr lang="ru-RU" dirty="0"/>
              <a:t>в сельской местности</a:t>
            </a:r>
          </a:p>
          <a:p>
            <a:endParaRPr lang="ru-RU" dirty="0" smtClean="0"/>
          </a:p>
          <a:p>
            <a:r>
              <a:rPr lang="ru-RU" dirty="0"/>
              <a:t>Предлагается модель организации дополнительного образования для школьников из сельской местности, позволяющая им получить доступное качественное дополнительное образование, способствующее удовлетворению образовательных потребностей и развитию их личностных компетенций.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Обобщение опыта работы лучших образовательных организаций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Реализация </a:t>
            </a:r>
            <a:r>
              <a:rPr lang="ru-RU" dirty="0"/>
              <a:t>практико-ориентированных экологических проектов по </a:t>
            </a:r>
            <a:r>
              <a:rPr lang="ru-RU" dirty="0" smtClean="0"/>
              <a:t>озеленению: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«Цветы родному городу»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Родному городу быть красивым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«Школа – фермерское хозяйство»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Описание опыта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лучших практик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0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299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Смоленская областная станция юных натуралистов – старейшее учреждение дополнительного образования в Смоленской области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3984"/>
            <a:ext cx="4549824" cy="341236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944216"/>
          </a:xfrm>
        </p:spPr>
        <p:txBody>
          <a:bodyPr>
            <a:normAutofit/>
          </a:bodyPr>
          <a:lstStyle/>
          <a:p>
            <a:r>
              <a:rPr lang="ru-RU" dirty="0"/>
              <a:t>Территория областной станции юннатов расположена в Промышленном районе города</a:t>
            </a:r>
          </a:p>
          <a:p>
            <a:r>
              <a:rPr lang="ru-RU" dirty="0" smtClean="0"/>
              <a:t>Общая </a:t>
            </a:r>
            <a:r>
              <a:rPr lang="ru-RU" dirty="0"/>
              <a:t>площадь учебно-опытного участка /га/11647 </a:t>
            </a:r>
            <a:r>
              <a:rPr lang="ru-RU" dirty="0" err="1"/>
              <a:t>кв.м</a:t>
            </a:r>
            <a:r>
              <a:rPr lang="ru-RU" dirty="0"/>
              <a:t> = 1.1647 га.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1" y="2470048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572" y="2469530"/>
            <a:ext cx="4001660" cy="29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        Отдел </a:t>
            </a:r>
            <a:r>
              <a:rPr lang="ru-RU" dirty="0"/>
              <a:t>растениеводства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	Цветочно-декоративный отдел – выращиваются однолетние, двулетние и многолетние цветочно-декоративные культуры.</a:t>
            </a:r>
          </a:p>
          <a:p>
            <a:r>
              <a:rPr lang="ru-RU" dirty="0"/>
              <a:t>3.	Отдел плодово-ягодных культур – состоит из сада и ягодника.</a:t>
            </a:r>
          </a:p>
          <a:p>
            <a:r>
              <a:rPr lang="ru-RU" dirty="0"/>
              <a:t>4.	Дендрологический </a:t>
            </a:r>
            <a:r>
              <a:rPr lang="ru-RU" dirty="0" smtClean="0"/>
              <a:t>отдел</a:t>
            </a:r>
            <a:endParaRPr lang="ru-RU" dirty="0"/>
          </a:p>
          <a:p>
            <a:r>
              <a:rPr lang="ru-RU" dirty="0"/>
              <a:t>5.	Отдел экологии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	Производственный отдел – выращиваются овощные культуры для нужд живого уголка.</a:t>
            </a:r>
          </a:p>
          <a:p>
            <a:r>
              <a:rPr lang="ru-RU" dirty="0"/>
              <a:t>7.	Зоолого-животноводческий отдел – живой уголок.</a:t>
            </a:r>
          </a:p>
          <a:p>
            <a:r>
              <a:rPr lang="ru-RU" dirty="0"/>
              <a:t>8.	Защищенный грунт – парники, теплица для выращивания рассады цветочных и овощных культур, размножения плодово-ягодных и декоративных культур.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8354" y="908720"/>
            <a:ext cx="8229600" cy="6431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Структура учебно-опытного участка.</a:t>
            </a:r>
          </a:p>
        </p:txBody>
      </p:sp>
    </p:spTree>
    <p:extLst>
      <p:ext uri="{BB962C8B-B14F-4D97-AF65-F5344CB8AC3E}">
        <p14:creationId xmlns:p14="http://schemas.microsoft.com/office/powerpoint/2010/main" val="9550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1072"/>
            <a:ext cx="2503525" cy="1877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28" y="332656"/>
            <a:ext cx="2555776" cy="1916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7" y="3817946"/>
            <a:ext cx="2387757" cy="1790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161" y="4653136"/>
            <a:ext cx="2548343" cy="1911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24" y="647989"/>
            <a:ext cx="2747797" cy="2060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47" y="3817946"/>
            <a:ext cx="2752657" cy="2064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74" y="2532436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04" t="22767" r="30519" b="11084"/>
          <a:stretch/>
        </p:blipFill>
        <p:spPr>
          <a:xfrm>
            <a:off x="1492524" y="1700808"/>
            <a:ext cx="6158951" cy="4464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10000"/>
                  </a:schemeClr>
                </a:solidFill>
              </a:rPr>
              <a:t>Использование цветочно-декоративного отдела УОУ в образовательных целях.</a:t>
            </a:r>
          </a:p>
        </p:txBody>
      </p:sp>
    </p:spTree>
    <p:extLst>
      <p:ext uri="{BB962C8B-B14F-4D97-AF65-F5344CB8AC3E}">
        <p14:creationId xmlns:p14="http://schemas.microsoft.com/office/powerpoint/2010/main" val="17176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Региональный этап Всероссийского конкурса «Юннат»</a:t>
            </a:r>
          </a:p>
          <a:p>
            <a:r>
              <a:rPr lang="ru-RU" dirty="0" smtClean="0"/>
              <a:t>Региональный этап Всероссийского конкурса </a:t>
            </a:r>
          </a:p>
          <a:p>
            <a:pPr>
              <a:buNone/>
            </a:pPr>
            <a:r>
              <a:rPr lang="ru-RU" dirty="0" smtClean="0"/>
              <a:t>   «Мои зеленые стартапы»</a:t>
            </a:r>
          </a:p>
          <a:p>
            <a:r>
              <a:rPr lang="ru-RU" dirty="0" smtClean="0"/>
              <a:t>Региональный этап Всероссийского конкурса юных исследователей окружающей среды</a:t>
            </a:r>
          </a:p>
          <a:p>
            <a:r>
              <a:rPr lang="ru-RU" dirty="0" smtClean="0"/>
              <a:t>Областной конкурс «Мой школьный двор»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Конкурсы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Региональный этап Всероссийского конкурса «Юннат»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03232" cy="2265040"/>
          </a:xfrm>
        </p:spPr>
        <p:txBody>
          <a:bodyPr/>
          <a:lstStyle/>
          <a:p>
            <a:r>
              <a:rPr lang="ru-RU" dirty="0" smtClean="0"/>
              <a:t>Конкурс «Юннат» -  это возможность для обучающихся показать результаты своей работы на учебно-опытных участках образовательных учреждений, личном подсобном хозяйстве.</a:t>
            </a:r>
            <a:endParaRPr lang="ru-RU" dirty="0"/>
          </a:p>
        </p:txBody>
      </p:sp>
      <p:pic>
        <p:nvPicPr>
          <p:cNvPr id="5" name="Диаграмма 4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-37"/>
          <a:stretch>
            <a:fillRect/>
          </a:stretch>
        </p:blipFill>
        <p:spPr bwMode="auto">
          <a:xfrm>
            <a:off x="1691680" y="3284984"/>
            <a:ext cx="5643414" cy="3096344"/>
          </a:xfrm>
          <a:prstGeom prst="rect">
            <a:avLst/>
          </a:prstGeom>
          <a:noFill/>
          <a:ln w="6350" cmpd="sng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4672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Смотр проводится в два этапа:</a:t>
            </a:r>
          </a:p>
          <a:p>
            <a:pPr marL="0" indent="0">
              <a:buNone/>
            </a:pPr>
            <a:r>
              <a:rPr lang="ru-RU" dirty="0"/>
              <a:t>1 этап – муниципальный</a:t>
            </a:r>
          </a:p>
          <a:p>
            <a:pPr marL="0" indent="0">
              <a:buNone/>
            </a:pPr>
            <a:r>
              <a:rPr lang="ru-RU" dirty="0"/>
              <a:t>2 этап – </a:t>
            </a:r>
            <a:r>
              <a:rPr lang="ru-RU" dirty="0" smtClean="0"/>
              <a:t>областной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«Лучший школьный двор» </a:t>
            </a:r>
            <a:r>
              <a:rPr lang="ru-RU" dirty="0"/>
              <a:t>(направления «Лучший школьный двор общеобразовательной организации города», «Лучший школьный двор общеобразовательной организации села</a:t>
            </a:r>
            <a:r>
              <a:rPr lang="ru-RU" dirty="0" smtClean="0"/>
              <a:t>»)</a:t>
            </a:r>
            <a:endParaRPr lang="ru-RU" dirty="0"/>
          </a:p>
          <a:p>
            <a:r>
              <a:rPr lang="ru-RU" b="1" dirty="0"/>
              <a:t>«Учебно-опытный участок образовательной организации» </a:t>
            </a:r>
            <a:r>
              <a:rPr lang="ru-RU" dirty="0"/>
              <a:t>(направления «УОУ общеобразовательной организации города», «УОУ общеобразовательной организации села» (основная школа), «УОУ общеобразовательной   организации села» (средняя школа), «УОУ организации дополнительного образования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Областной конкурс 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«Мой школьный двор»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373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Constantia</vt:lpstr>
      <vt:lpstr>Wingdings</vt:lpstr>
      <vt:lpstr>Wingdings 2</vt:lpstr>
      <vt:lpstr>Бумажная</vt:lpstr>
      <vt:lpstr>«Система  работы  смоленской областной  станции  юных натуралистов  по  организации  и проведению  мероприятий агроэкологической  направленности»</vt:lpstr>
      <vt:lpstr>Смоленская областная станция юных натуралистов – старейшее учреждение дополнительного образования в Смоленской области</vt:lpstr>
      <vt:lpstr>Презентация PowerPoint</vt:lpstr>
      <vt:lpstr>Структура учебно-опытного участка.</vt:lpstr>
      <vt:lpstr>Презентация PowerPoint</vt:lpstr>
      <vt:lpstr>Использование цветочно-декоративного отдела УОУ в образовательных целях.</vt:lpstr>
      <vt:lpstr>Конкурсы</vt:lpstr>
      <vt:lpstr>Региональный этап Всероссийского конкурса «Юннат»</vt:lpstr>
      <vt:lpstr>Областной конкурс  «Мой школьный двор»</vt:lpstr>
      <vt:lpstr>Областные мероприятия с педагогическими работниками</vt:lpstr>
      <vt:lpstr>Обобщение опыта работы лучших образовательных организаций </vt:lpstr>
      <vt:lpstr>Описание опыта лучших практик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 работы  смоленской областной  станции  юных натуралистов  по  организации  и проведению  мероприятий агроэкологической  направленности»</dc:title>
  <dc:creator>Dasha</dc:creator>
  <cp:lastModifiedBy>User</cp:lastModifiedBy>
  <cp:revision>8</cp:revision>
  <cp:lastPrinted>2021-04-22T06:45:23Z</cp:lastPrinted>
  <dcterms:created xsi:type="dcterms:W3CDTF">2021-04-22T03:21:11Z</dcterms:created>
  <dcterms:modified xsi:type="dcterms:W3CDTF">2021-04-22T06:48:00Z</dcterms:modified>
</cp:coreProperties>
</file>